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2"/>
  </p:notesMasterIdLst>
  <p:handoutMasterIdLst>
    <p:handoutMasterId r:id="rId13"/>
  </p:handoutMasterIdLst>
  <p:sldIdLst>
    <p:sldId id="261" r:id="rId5"/>
    <p:sldId id="260" r:id="rId6"/>
    <p:sldId id="265" r:id="rId7"/>
    <p:sldId id="266" r:id="rId8"/>
    <p:sldId id="262" r:id="rId9"/>
    <p:sldId id="264" r:id="rId10"/>
    <p:sldId id="263" r:id="rId11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14042"/>
    <a:srgbClr val="FF8300"/>
    <a:srgbClr val="238DC1"/>
    <a:srgbClr val="00538B"/>
    <a:srgbClr val="C2D500"/>
    <a:srgbClr val="FFCD00"/>
    <a:srgbClr val="333E48"/>
    <a:srgbClr val="EDDA26"/>
    <a:srgbClr val="EE7624"/>
    <a:srgbClr val="3CBF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94"/>
    <p:restoredTop sz="94613"/>
  </p:normalViewPr>
  <p:slideViewPr>
    <p:cSldViewPr snapToGrid="0" snapToObjects="1">
      <p:cViewPr varScale="1">
        <p:scale>
          <a:sx n="79" d="100"/>
          <a:sy n="79" d="100"/>
        </p:scale>
        <p:origin x="64" y="136"/>
      </p:cViewPr>
      <p:guideLst>
        <p:guide orient="horz" pos="2160"/>
        <p:guide pos="2880"/>
        <p:guide orient="horz" pos="162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E3E83E-DDFF-F542-A610-43F0B55581AE}" type="datetimeFigureOut">
              <a:rPr lang="en-US" smtClean="0"/>
              <a:t>1/25/2019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475931-05CA-9B45-AFBE-09303646C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62769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A7A6D5-019C-CC49-B16E-2A5486BAE0A6}" type="datetimeFigureOut">
              <a:rPr lang="en-US" smtClean="0"/>
              <a:t>1/25/2019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58DF2A-246C-5943-AA1F-65320A13D1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30517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88469" y="1911537"/>
            <a:ext cx="8825648" cy="1082412"/>
          </a:xfrm>
        </p:spPr>
        <p:txBody>
          <a:bodyPr anchor="b"/>
          <a:lstStyle>
            <a:lvl1pPr algn="ctr">
              <a:lnSpc>
                <a:spcPts val="3900"/>
              </a:lnSpc>
              <a:defRPr sz="4000">
                <a:solidFill>
                  <a:srgbClr val="FF8300"/>
                </a:solidFill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8469" y="3004121"/>
            <a:ext cx="8825648" cy="684770"/>
          </a:xfrm>
        </p:spPr>
        <p:txBody>
          <a:bodyPr>
            <a:noAutofit/>
          </a:bodyPr>
          <a:lstStyle>
            <a:lvl1pPr marL="0" indent="0" algn="ctr">
              <a:lnSpc>
                <a:spcPts val="2180"/>
              </a:lnSpc>
              <a:buNone/>
              <a:defRPr sz="1800">
                <a:solidFill>
                  <a:srgbClr val="00538B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E8A190C-E490-374C-98D4-F529B4684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33086" y="4817759"/>
            <a:ext cx="378357" cy="273844"/>
          </a:xfrm>
        </p:spPr>
        <p:txBody>
          <a:bodyPr/>
          <a:lstStyle/>
          <a:p>
            <a:fld id="{EDA70615-D363-274D-B058-60EA553C063C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5" name="Picture 4" descr="A picture containing sky&#10;&#10;Description automatically generated">
            <a:extLst>
              <a:ext uri="{FF2B5EF4-FFF2-40B4-BE49-F238E27FC236}">
                <a16:creationId xmlns:a16="http://schemas.microsoft.com/office/drawing/2014/main" id="{C7ADBE6E-78C4-834C-8315-EE98E81949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86411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2C2FA2C-E1AE-6943-81AD-4291AD1B1E8B}"/>
              </a:ext>
            </a:extLst>
          </p:cNvPr>
          <p:cNvSpPr/>
          <p:nvPr userDrawn="1"/>
        </p:nvSpPr>
        <p:spPr>
          <a:xfrm>
            <a:off x="1100379" y="90643"/>
            <a:ext cx="7789405" cy="699772"/>
          </a:xfrm>
          <a:prstGeom prst="rect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C8E44B17-7FFE-C446-9BA2-20836BDC915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666" y="35371"/>
            <a:ext cx="1812609" cy="949757"/>
          </a:xfrm>
          <a:prstGeom prst="rect">
            <a:avLst/>
          </a:prstGeom>
        </p:spPr>
      </p:pic>
      <p:pic>
        <p:nvPicPr>
          <p:cNvPr id="8" name="Picture 7" descr="A picture containing object&#10;&#10;Description automatically generated">
            <a:extLst>
              <a:ext uri="{FF2B5EF4-FFF2-40B4-BE49-F238E27FC236}">
                <a16:creationId xmlns:a16="http://schemas.microsoft.com/office/drawing/2014/main" id="{1D0687B1-FB7E-CC43-AB74-BC73C1EE1B2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33146" y="176938"/>
            <a:ext cx="2747721" cy="54373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F5284BC-52C5-A04C-B131-FEF09EA9C61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5525" y="35371"/>
            <a:ext cx="2221263" cy="1480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32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839" y="2978187"/>
            <a:ext cx="8416136" cy="1021556"/>
          </a:xfrm>
        </p:spPr>
        <p:txBody>
          <a:bodyPr anchor="t"/>
          <a:lstStyle>
            <a:lvl1pPr algn="l">
              <a:lnSpc>
                <a:spcPts val="3700"/>
              </a:lnSpc>
              <a:defRPr sz="4000" b="1" cap="all">
                <a:solidFill>
                  <a:srgbClr val="238DC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84839" y="1748886"/>
            <a:ext cx="8416136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00538B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51985" y="2909402"/>
            <a:ext cx="8348990" cy="0"/>
          </a:xfrm>
          <a:prstGeom prst="line">
            <a:avLst/>
          </a:prstGeom>
          <a:ln>
            <a:solidFill>
              <a:srgbClr val="C2D5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FC049573-F29F-7848-BA17-3E373AC9551E}"/>
              </a:ext>
            </a:extLst>
          </p:cNvPr>
          <p:cNvSpPr txBox="1">
            <a:spLocks/>
          </p:cNvSpPr>
          <p:nvPr userDrawn="1"/>
        </p:nvSpPr>
        <p:spPr>
          <a:xfrm>
            <a:off x="133086" y="4833257"/>
            <a:ext cx="378357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0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DA70615-D363-274D-B058-60EA553C063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 descr="A picture containing sky&#10;&#10;Description automatically generated">
            <a:extLst>
              <a:ext uri="{FF2B5EF4-FFF2-40B4-BE49-F238E27FC236}">
                <a16:creationId xmlns:a16="http://schemas.microsoft.com/office/drawing/2014/main" id="{E5153122-6A54-204D-8EB9-201E4122485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86411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64E38E1-BA63-304E-965A-651E0ECAEBC6}"/>
              </a:ext>
            </a:extLst>
          </p:cNvPr>
          <p:cNvSpPr/>
          <p:nvPr userDrawn="1"/>
        </p:nvSpPr>
        <p:spPr>
          <a:xfrm>
            <a:off x="1100379" y="90643"/>
            <a:ext cx="7789405" cy="699772"/>
          </a:xfrm>
          <a:prstGeom prst="rect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close up of a sign&#10;&#10;Description automatically generated">
            <a:extLst>
              <a:ext uri="{FF2B5EF4-FFF2-40B4-BE49-F238E27FC236}">
                <a16:creationId xmlns:a16="http://schemas.microsoft.com/office/drawing/2014/main" id="{1790162B-04F0-4548-AD48-3C65B526428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666" y="35371"/>
            <a:ext cx="1812609" cy="949757"/>
          </a:xfrm>
          <a:prstGeom prst="rect">
            <a:avLst/>
          </a:prstGeom>
        </p:spPr>
      </p:pic>
      <p:pic>
        <p:nvPicPr>
          <p:cNvPr id="10" name="Picture 9" descr="A picture containing object&#10;&#10;Description automatically generated">
            <a:extLst>
              <a:ext uri="{FF2B5EF4-FFF2-40B4-BE49-F238E27FC236}">
                <a16:creationId xmlns:a16="http://schemas.microsoft.com/office/drawing/2014/main" id="{57FDE80B-68D9-B84A-A51B-3F6E1DADDED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33146" y="176938"/>
            <a:ext cx="2747721" cy="54373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1668C06-477D-0D49-A7C4-844DB8B34865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5525" y="35371"/>
            <a:ext cx="2221263" cy="1480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588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8665" y="503441"/>
            <a:ext cx="6302037" cy="719654"/>
          </a:xfrm>
        </p:spPr>
        <p:txBody>
          <a:bodyPr anchor="b"/>
          <a:lstStyle>
            <a:lvl1pPr>
              <a:lnSpc>
                <a:spcPts val="2380"/>
              </a:lnSpc>
              <a:defRPr/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48665" y="1185620"/>
            <a:ext cx="8641119" cy="3489023"/>
          </a:xfrm>
        </p:spPr>
        <p:txBody>
          <a:bodyPr anchor="t">
            <a:noAutofit/>
          </a:bodyPr>
          <a:lstStyle>
            <a:lvl1pPr>
              <a:lnSpc>
                <a:spcPts val="2480"/>
              </a:lnSpc>
              <a:defRPr>
                <a:solidFill>
                  <a:srgbClr val="41404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33086" y="4817759"/>
            <a:ext cx="378357" cy="273844"/>
          </a:xfrm>
        </p:spPr>
        <p:txBody>
          <a:bodyPr/>
          <a:lstStyle/>
          <a:p>
            <a:fld id="{EDA70615-D363-274D-B058-60EA553C063C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C4B4FD1-84AC-0C4C-8B62-6DA59439DC6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761" t="2325" r="3719" b="84999"/>
          <a:stretch/>
        </p:blipFill>
        <p:spPr>
          <a:xfrm>
            <a:off x="0" y="0"/>
            <a:ext cx="9144001" cy="46469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50FBAC5-D493-F447-AB1D-407CEB3DB1A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8521" y="-141610"/>
            <a:ext cx="2221263" cy="1480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2892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8665" y="503441"/>
            <a:ext cx="8461886" cy="719654"/>
          </a:xfrm>
        </p:spPr>
        <p:txBody>
          <a:bodyPr anchor="b"/>
          <a:lstStyle>
            <a:lvl1pPr>
              <a:lnSpc>
                <a:spcPts val="2380"/>
              </a:lnSpc>
              <a:defRPr/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48665" y="1185620"/>
            <a:ext cx="8641119" cy="3489023"/>
          </a:xfrm>
        </p:spPr>
        <p:txBody>
          <a:bodyPr anchor="t">
            <a:noAutofit/>
          </a:bodyPr>
          <a:lstStyle>
            <a:lvl1pPr>
              <a:lnSpc>
                <a:spcPts val="2480"/>
              </a:lnSpc>
              <a:defRPr>
                <a:solidFill>
                  <a:srgbClr val="41404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33086" y="4817759"/>
            <a:ext cx="378357" cy="273844"/>
          </a:xfrm>
        </p:spPr>
        <p:txBody>
          <a:bodyPr/>
          <a:lstStyle/>
          <a:p>
            <a:fld id="{EDA70615-D363-274D-B058-60EA553C063C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C4B4FD1-84AC-0C4C-8B62-6DA59439DC6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761" t="2325" r="3719" b="84999"/>
          <a:stretch/>
        </p:blipFill>
        <p:spPr>
          <a:xfrm>
            <a:off x="0" y="0"/>
            <a:ext cx="9144001" cy="464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2025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8667" y="479686"/>
            <a:ext cx="6347006" cy="748353"/>
          </a:xfrm>
        </p:spPr>
        <p:txBody>
          <a:bodyPr anchor="b"/>
          <a:lstStyle>
            <a:lvl1pPr>
              <a:lnSpc>
                <a:spcPts val="2380"/>
              </a:lnSpc>
              <a:defRPr>
                <a:solidFill>
                  <a:srgbClr val="238DC1"/>
                </a:solidFill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48665" y="1213049"/>
            <a:ext cx="8641119" cy="3493862"/>
          </a:xfrm>
        </p:spPr>
        <p:txBody>
          <a:bodyPr>
            <a:noAutofit/>
          </a:bodyPr>
          <a:lstStyle>
            <a:lvl1pPr marL="251460" indent="-251460">
              <a:lnSpc>
                <a:spcPts val="2480"/>
              </a:lnSpc>
              <a:spcBef>
                <a:spcPts val="0"/>
              </a:spcBef>
              <a:buClr>
                <a:srgbClr val="FF8300"/>
              </a:buClr>
              <a:buFont typeface="Courier New"/>
              <a:buChar char="o"/>
              <a:defRPr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68630" indent="-194310">
              <a:spcBef>
                <a:spcPts val="0"/>
              </a:spcBef>
              <a:buClr>
                <a:srgbClr val="C2D500"/>
              </a:buClr>
              <a:buFont typeface="Arial" charset="0"/>
              <a:buChar char="•"/>
              <a:defRPr sz="1600">
                <a:solidFill>
                  <a:srgbClr val="414042"/>
                </a:solidFill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defRPr>
            </a:lvl2pPr>
            <a:lvl3pPr marL="685800" indent="-182880">
              <a:lnSpc>
                <a:spcPts val="2080"/>
              </a:lnSpc>
              <a:spcBef>
                <a:spcPts val="0"/>
              </a:spcBef>
              <a:buClr>
                <a:srgbClr val="FFCD00"/>
              </a:buClr>
              <a:buFont typeface="Courier New" charset="0"/>
              <a:buChar char="o"/>
              <a:defRPr sz="1400">
                <a:solidFill>
                  <a:srgbClr val="414042"/>
                </a:solidFill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defRPr>
            </a:lvl3pPr>
            <a:lvl4pPr marL="868680" indent="-182880">
              <a:spcBef>
                <a:spcPts val="0"/>
              </a:spcBef>
              <a:buClr>
                <a:srgbClr val="238DC1"/>
              </a:buClr>
              <a:buFont typeface="Arial" charset="0"/>
              <a:buChar char="•"/>
              <a:defRPr sz="1200">
                <a:solidFill>
                  <a:srgbClr val="414042"/>
                </a:solidFill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defRPr>
            </a:lvl4pPr>
            <a:lvl5pPr>
              <a:defRPr>
                <a:solidFill>
                  <a:srgbClr val="333E48"/>
                </a:solidFill>
                <a:latin typeface="Arial Narrow" charset="0"/>
                <a:ea typeface="Arial Narrow" charset="0"/>
                <a:cs typeface="Arial Narrow" charset="0"/>
              </a:defRPr>
            </a:lvl5pPr>
          </a:lstStyle>
          <a:p>
            <a:pPr lvl="0"/>
            <a:r>
              <a:rPr lang="en-US" dirty="0"/>
              <a:t>Click to edit Master text style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70615-D363-274D-B058-60EA553C063C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5D38BB5-91AB-A443-9133-1C8D435743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761" t="2325" r="3719" b="84999"/>
          <a:stretch/>
        </p:blipFill>
        <p:spPr>
          <a:xfrm>
            <a:off x="0" y="0"/>
            <a:ext cx="9144001" cy="46469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58FD585-CC4B-6C49-AEC4-8E793C7D5B4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8521" y="-141610"/>
            <a:ext cx="2221263" cy="1480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3025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48666" y="1229193"/>
            <a:ext cx="4247135" cy="3435797"/>
          </a:xfrm>
        </p:spPr>
        <p:txBody>
          <a:bodyPr/>
          <a:lstStyle>
            <a:lvl1pPr marL="256032" indent="-256032">
              <a:lnSpc>
                <a:spcPts val="2080"/>
              </a:lnSpc>
              <a:spcBef>
                <a:spcPts val="0"/>
              </a:spcBef>
              <a:buClr>
                <a:srgbClr val="FF8300"/>
              </a:buClr>
              <a:buFont typeface="Courier New"/>
              <a:buChar char="o"/>
              <a:defRPr sz="180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66344" indent="-192024">
              <a:lnSpc>
                <a:spcPts val="1880"/>
              </a:lnSpc>
              <a:spcBef>
                <a:spcPts val="0"/>
              </a:spcBef>
              <a:buClr>
                <a:srgbClr val="C2D500"/>
              </a:buClr>
              <a:buFont typeface="Arial"/>
              <a:buChar char="•"/>
              <a:defRPr sz="160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-228600">
              <a:lnSpc>
                <a:spcPts val="1680"/>
              </a:lnSpc>
              <a:spcBef>
                <a:spcPts val="0"/>
              </a:spcBef>
              <a:buClr>
                <a:srgbClr val="FFCD00"/>
              </a:buClr>
              <a:buFont typeface="Courier New"/>
              <a:buChar char="o"/>
              <a:defRPr sz="140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868680" indent="-182880">
              <a:spcBef>
                <a:spcPts val="0"/>
              </a:spcBef>
              <a:buClr>
                <a:srgbClr val="238DC1"/>
              </a:buClr>
              <a:buFont typeface="Arial" panose="020B0604020202020204" pitchFamily="34" charset="0"/>
              <a:buChar char="•"/>
              <a:defRPr sz="1200">
                <a:solidFill>
                  <a:srgbClr val="333E4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4EC1E0"/>
              </a:buClr>
              <a:defRPr sz="1800">
                <a:solidFill>
                  <a:srgbClr val="333E48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48200" y="1229193"/>
            <a:ext cx="4241584" cy="3435797"/>
          </a:xfrm>
        </p:spPr>
        <p:txBody>
          <a:bodyPr/>
          <a:lstStyle>
            <a:lvl1pPr marL="256032" indent="-256032">
              <a:lnSpc>
                <a:spcPts val="2080"/>
              </a:lnSpc>
              <a:spcBef>
                <a:spcPts val="0"/>
              </a:spcBef>
              <a:buClr>
                <a:srgbClr val="FF8300"/>
              </a:buClr>
              <a:buFont typeface="Courier New"/>
              <a:buChar char="o"/>
              <a:defRPr sz="180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66344" indent="-192024">
              <a:lnSpc>
                <a:spcPts val="1880"/>
              </a:lnSpc>
              <a:spcBef>
                <a:spcPts val="0"/>
              </a:spcBef>
              <a:buClr>
                <a:srgbClr val="C2D500"/>
              </a:buClr>
              <a:buFont typeface="Arial"/>
              <a:buChar char="•"/>
              <a:defRPr sz="160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-228600">
              <a:lnSpc>
                <a:spcPts val="1680"/>
              </a:lnSpc>
              <a:spcBef>
                <a:spcPts val="0"/>
              </a:spcBef>
              <a:buClr>
                <a:srgbClr val="FFCD00"/>
              </a:buClr>
              <a:buFont typeface="Courier New"/>
              <a:buChar char="o"/>
              <a:defRPr sz="140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868680" indent="-182880">
              <a:spcBef>
                <a:spcPts val="0"/>
              </a:spcBef>
              <a:buClr>
                <a:srgbClr val="238DC1"/>
              </a:buClr>
              <a:buFont typeface="Arial" panose="020B0604020202020204" pitchFamily="34" charset="0"/>
              <a:buChar char="•"/>
              <a:defRPr sz="120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4EC1E0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70615-D363-274D-B058-60EA553C063C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7BC5382-7E80-3347-A652-1ED7D28BBF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761" t="2325" r="3719" b="84999"/>
          <a:stretch/>
        </p:blipFill>
        <p:spPr>
          <a:xfrm>
            <a:off x="0" y="0"/>
            <a:ext cx="9144001" cy="46469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9859139-DA81-6E4C-B5EA-B7A0AE2E5F0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8521" y="-141610"/>
            <a:ext cx="2221263" cy="1480842"/>
          </a:xfrm>
          <a:prstGeom prst="rect">
            <a:avLst/>
          </a:prstGeom>
        </p:spPr>
      </p:pic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A989864C-48F2-9546-A2AE-E02FB8199C6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49238" y="561975"/>
            <a:ext cx="6331444" cy="666750"/>
          </a:xfrm>
        </p:spPr>
        <p:txBody>
          <a:bodyPr anchor="b"/>
          <a:lstStyle>
            <a:lvl1pPr>
              <a:lnSpc>
                <a:spcPts val="2380"/>
              </a:lnSpc>
              <a:defRPr sz="2400" b="1">
                <a:solidFill>
                  <a:srgbClr val="238DC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MASTER TEXT </a:t>
            </a:r>
            <a:br>
              <a:rPr lang="en-US" dirty="0"/>
            </a:br>
            <a:r>
              <a:rPr lang="en-US" dirty="0"/>
              <a:t>STYLES</a:t>
            </a:r>
          </a:p>
        </p:txBody>
      </p:sp>
    </p:spTree>
    <p:extLst>
      <p:ext uri="{BB962C8B-B14F-4D97-AF65-F5344CB8AC3E}">
        <p14:creationId xmlns:p14="http://schemas.microsoft.com/office/powerpoint/2010/main" val="297264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70615-D363-274D-B058-60EA553C063C}" type="slidenum">
              <a:rPr lang="en-US" smtClean="0"/>
              <a:t>‹#›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46A05DE-213F-D344-8AE0-7A0C313332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761" t="2325" r="3719" b="84999"/>
          <a:stretch/>
        </p:blipFill>
        <p:spPr>
          <a:xfrm>
            <a:off x="0" y="0"/>
            <a:ext cx="9144001" cy="46469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79FA637-A4F7-3840-91F9-5C2E55E7B64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8521" y="-141610"/>
            <a:ext cx="2221263" cy="1480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6867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BCDA9DA-653A-8A45-B4EC-B65285D299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779014"/>
            <a:ext cx="9144000" cy="36448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48666" y="1024423"/>
            <a:ext cx="8641119" cy="38072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8666" y="1405153"/>
            <a:ext cx="8641119" cy="32832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3086" y="4833257"/>
            <a:ext cx="378357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DA70615-D363-274D-B058-60EA553C06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5016566-CC53-B24B-A066-8ACFB4430CEF}"/>
              </a:ext>
            </a:extLst>
          </p:cNvPr>
          <p:cNvSpPr txBox="1"/>
          <p:nvPr userDrawn="1"/>
        </p:nvSpPr>
        <p:spPr>
          <a:xfrm>
            <a:off x="1469183" y="4841535"/>
            <a:ext cx="237507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rgbClr val="FF8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SSO2019.ORG</a:t>
            </a:r>
            <a:r>
              <a:rPr lang="en-US" sz="1000" b="1" baseline="0" dirty="0">
                <a:solidFill>
                  <a:srgbClr val="FF8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b="1" baseline="0" dirty="0">
                <a:solidFill>
                  <a:srgbClr val="FFCD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en-US" sz="1000" b="1" baseline="0" dirty="0">
                <a:solidFill>
                  <a:srgbClr val="FF8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b="1" dirty="0">
                <a:solidFill>
                  <a:srgbClr val="FF8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#SSO2019</a:t>
            </a:r>
          </a:p>
        </p:txBody>
      </p:sp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6B7B0D3C-A4EF-2E47-8A97-8FA57FA490E9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7576972" y="4845080"/>
            <a:ext cx="1437145" cy="227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637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75" r:id="rId4"/>
    <p:sldLayoutId id="2147483674" r:id="rId5"/>
    <p:sldLayoutId id="2147483652" r:id="rId6"/>
    <p:sldLayoutId id="2147483655" r:id="rId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400" b="1" i="0" kern="1200">
          <a:solidFill>
            <a:srgbClr val="238DC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Clr>
          <a:srgbClr val="3CBFAE"/>
        </a:buClr>
        <a:buFont typeface="Courier New"/>
        <a:buNone/>
        <a:defRPr sz="1800" b="0" i="0" kern="1200">
          <a:solidFill>
            <a:srgbClr val="41404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FFFFFF"/>
          </a:solidFill>
          <a:latin typeface="Helvetica"/>
          <a:ea typeface="+mn-ea"/>
          <a:cs typeface="Helvetica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FFFFFF"/>
          </a:solidFill>
          <a:latin typeface="Helvetica"/>
          <a:ea typeface="+mn-ea"/>
          <a:cs typeface="Helvetic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FFFFFF"/>
          </a:solidFill>
          <a:latin typeface="Helvetica"/>
          <a:ea typeface="+mn-ea"/>
          <a:cs typeface="Helvetic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FFFFFF"/>
          </a:solidFill>
          <a:latin typeface="Helvetica"/>
          <a:ea typeface="+mn-ea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Headline Can go here</a:t>
            </a:r>
            <a:br>
              <a:rPr lang="en-US" dirty="0"/>
            </a:br>
            <a:r>
              <a:rPr lang="en-US" dirty="0"/>
              <a:t>all in caps 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Small Header Goes Here</a:t>
            </a:r>
          </a:p>
        </p:txBody>
      </p:sp>
    </p:spTree>
    <p:extLst>
      <p:ext uri="{BB962C8B-B14F-4D97-AF65-F5344CB8AC3E}">
        <p14:creationId xmlns:p14="http://schemas.microsoft.com/office/powerpoint/2010/main" val="13915140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ADD TITLE HERE </a:t>
            </a:r>
            <a:br>
              <a:rPr lang="en-US" dirty="0"/>
            </a:br>
            <a:r>
              <a:rPr lang="en-US" dirty="0"/>
              <a:t>ALL UPPERCASE</a:t>
            </a: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Add A Subhead Here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691781" y="94535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52D84A-B07A-F640-80D4-A074EEDB0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70615-D363-274D-B058-60EA553C063C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74951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36405B-E50F-B64C-BE49-CD613A462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HEADLINE GOES HERE ALL CAPS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88F9A4-D6AD-AF48-A952-04491777E3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Body copy goes here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ACCB2A-FA59-DB42-8C68-0755BAEC0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70615-D363-274D-B058-60EA553C063C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89343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36405B-E50F-B64C-BE49-CD613A462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HEADLINE GOES HERE ALL CAPS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88F9A4-D6AD-AF48-A952-04491777E3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Body copy goes here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ACCB2A-FA59-DB42-8C68-0755BAEC0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70615-D363-274D-B058-60EA553C063C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60706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HEADLINE GOES HERE </a:t>
            </a:r>
            <a:br>
              <a:rPr lang="en-US" dirty="0"/>
            </a:br>
            <a:r>
              <a:rPr lang="en-US" dirty="0"/>
              <a:t>IN ALL CAPS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Bulleted copy goes here</a:t>
            </a:r>
          </a:p>
          <a:p>
            <a:pPr lvl="1"/>
            <a:r>
              <a:rPr lang="en-US" dirty="0"/>
              <a:t>Another Bullet</a:t>
            </a:r>
          </a:p>
          <a:p>
            <a:pPr lvl="2"/>
            <a:r>
              <a:rPr lang="en-US" dirty="0"/>
              <a:t>Another Bullet</a:t>
            </a:r>
          </a:p>
          <a:p>
            <a:pPr lvl="3"/>
            <a:r>
              <a:rPr lang="en-US" dirty="0"/>
              <a:t>Another Bullet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70615-D363-274D-B058-60EA553C063C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62320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Bulleted copy goes here</a:t>
            </a:r>
          </a:p>
          <a:p>
            <a:pPr lvl="1"/>
            <a:r>
              <a:rPr lang="en-US" dirty="0"/>
              <a:t>Second bullet</a:t>
            </a:r>
          </a:p>
          <a:p>
            <a:pPr lvl="2"/>
            <a:r>
              <a:rPr lang="en-US" dirty="0"/>
              <a:t>Third bullet</a:t>
            </a:r>
          </a:p>
          <a:p>
            <a:pPr lvl="3"/>
            <a:r>
              <a:rPr lang="en-US" dirty="0"/>
              <a:t>Fourth bullet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Bulleted copy goes here</a:t>
            </a:r>
          </a:p>
          <a:p>
            <a:pPr lvl="1"/>
            <a:r>
              <a:rPr lang="en-US" dirty="0"/>
              <a:t>Second bullet</a:t>
            </a:r>
          </a:p>
          <a:p>
            <a:pPr lvl="2"/>
            <a:r>
              <a:rPr lang="en-US" dirty="0"/>
              <a:t>Third bullet</a:t>
            </a:r>
          </a:p>
          <a:p>
            <a:pPr lvl="3"/>
            <a:r>
              <a:rPr lang="en-US" dirty="0"/>
              <a:t>Fourth bullet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70615-D363-274D-B058-60EA553C063C}" type="slidenum">
              <a:rPr lang="en-US" smtClean="0"/>
              <a:t>6</a:t>
            </a:fld>
            <a:endParaRPr lang="en-US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DCCCF79-96A5-2C40-ABAF-FFB1A39359A3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HEADLINE GOES </a:t>
            </a:r>
            <a:br>
              <a:rPr lang="en-US" dirty="0"/>
            </a:br>
            <a:r>
              <a:rPr lang="en-US" dirty="0"/>
              <a:t>HERE IN ALL CAPS</a:t>
            </a:r>
          </a:p>
        </p:txBody>
      </p:sp>
    </p:spTree>
    <p:extLst>
      <p:ext uri="{BB962C8B-B14F-4D97-AF65-F5344CB8AC3E}">
        <p14:creationId xmlns:p14="http://schemas.microsoft.com/office/powerpoint/2010/main" val="28244249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COLORS USED FOR THIS YEAR’S THEME</a:t>
            </a:r>
          </a:p>
        </p:txBody>
      </p:sp>
      <p:sp>
        <p:nvSpPr>
          <p:cNvPr id="19" name="Content Placeholder 18"/>
          <p:cNvSpPr>
            <a:spLocks noGrp="1"/>
          </p:cNvSpPr>
          <p:nvPr>
            <p:ph idx="1"/>
          </p:nvPr>
        </p:nvSpPr>
        <p:spPr>
          <a:xfrm>
            <a:off x="248666" y="1634020"/>
            <a:ext cx="8641119" cy="852548"/>
          </a:xfrm>
        </p:spPr>
        <p:txBody>
          <a:bodyPr/>
          <a:lstStyle/>
          <a:p>
            <a:r>
              <a:rPr lang="en-US" dirty="0"/>
              <a:t>There are several colors for this year’s theme so go ahead and mix it up. Use Arial and Times New Roman to vary the typeface.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70615-D363-274D-B058-60EA553C063C}" type="slidenum">
              <a:rPr lang="en-US" smtClean="0"/>
              <a:t>7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853216" y="2656932"/>
            <a:ext cx="881464" cy="646825"/>
          </a:xfrm>
          <a:prstGeom prst="rect">
            <a:avLst/>
          </a:prstGeom>
          <a:solidFill>
            <a:srgbClr val="00538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538B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99280" y="2656932"/>
            <a:ext cx="881464" cy="646825"/>
          </a:xfrm>
          <a:prstGeom prst="rect">
            <a:avLst/>
          </a:prstGeom>
          <a:solidFill>
            <a:srgbClr val="FF83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3C1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345344" y="2656932"/>
            <a:ext cx="881464" cy="646825"/>
          </a:xfrm>
          <a:prstGeom prst="rect">
            <a:avLst/>
          </a:prstGeom>
          <a:solidFill>
            <a:srgbClr val="C2D5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3C1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083535" y="2656930"/>
            <a:ext cx="881464" cy="646825"/>
          </a:xfrm>
          <a:prstGeom prst="rect">
            <a:avLst/>
          </a:prstGeom>
          <a:solidFill>
            <a:srgbClr val="238DC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3C1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837472" y="2656931"/>
            <a:ext cx="881464" cy="646825"/>
          </a:xfrm>
          <a:prstGeom prst="rect">
            <a:avLst/>
          </a:prstGeom>
          <a:solidFill>
            <a:srgbClr val="FFCD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3C1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91408" y="2656932"/>
            <a:ext cx="881464" cy="646825"/>
          </a:xfrm>
          <a:prstGeom prst="rect">
            <a:avLst/>
          </a:prstGeom>
          <a:solidFill>
            <a:srgbClr val="41404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3C1F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59B1356-F1CE-484B-BF74-38FD118A2EDB}"/>
              </a:ext>
            </a:extLst>
          </p:cNvPr>
          <p:cNvSpPr txBox="1"/>
          <p:nvPr/>
        </p:nvSpPr>
        <p:spPr>
          <a:xfrm>
            <a:off x="853216" y="3353904"/>
            <a:ext cx="8814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414042"/>
                </a:solidFill>
              </a:rPr>
              <a:t>Hex Code:</a:t>
            </a:r>
          </a:p>
          <a:p>
            <a:pPr algn="ctr"/>
            <a:r>
              <a:rPr lang="en-US" sz="1200" dirty="0">
                <a:solidFill>
                  <a:srgbClr val="414042"/>
                </a:solidFill>
              </a:rPr>
              <a:t>00538B</a:t>
            </a:r>
          </a:p>
          <a:p>
            <a:pPr algn="ctr"/>
            <a:r>
              <a:rPr lang="en-US" sz="1200" dirty="0">
                <a:solidFill>
                  <a:srgbClr val="414042"/>
                </a:solidFill>
              </a:rPr>
              <a:t>RGB:</a:t>
            </a:r>
          </a:p>
          <a:p>
            <a:pPr algn="ctr"/>
            <a:r>
              <a:rPr lang="en-US" sz="1200" dirty="0">
                <a:solidFill>
                  <a:srgbClr val="414042"/>
                </a:solidFill>
              </a:rPr>
              <a:t>0/83/139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64305F3-AA62-C54D-93C3-38F6529B1A41}"/>
              </a:ext>
            </a:extLst>
          </p:cNvPr>
          <p:cNvSpPr txBox="1"/>
          <p:nvPr/>
        </p:nvSpPr>
        <p:spPr>
          <a:xfrm>
            <a:off x="2110199" y="3353904"/>
            <a:ext cx="8814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414042"/>
                </a:solidFill>
              </a:rPr>
              <a:t>Hex Code:</a:t>
            </a:r>
          </a:p>
          <a:p>
            <a:pPr algn="ctr"/>
            <a:r>
              <a:rPr lang="en-US" sz="1200" dirty="0">
                <a:solidFill>
                  <a:srgbClr val="414042"/>
                </a:solidFill>
              </a:rPr>
              <a:t>FF8300</a:t>
            </a:r>
          </a:p>
          <a:p>
            <a:pPr algn="ctr"/>
            <a:r>
              <a:rPr lang="en-US" sz="1200" dirty="0">
                <a:solidFill>
                  <a:srgbClr val="414042"/>
                </a:solidFill>
              </a:rPr>
              <a:t>RGB:</a:t>
            </a:r>
          </a:p>
          <a:p>
            <a:pPr algn="ctr"/>
            <a:r>
              <a:rPr lang="en-US" sz="1200" dirty="0">
                <a:solidFill>
                  <a:srgbClr val="414042"/>
                </a:solidFill>
              </a:rPr>
              <a:t>255/131/0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E087732-7F98-3B4C-A4B3-CE73A1B4F0CB}"/>
              </a:ext>
            </a:extLst>
          </p:cNvPr>
          <p:cNvSpPr txBox="1"/>
          <p:nvPr/>
        </p:nvSpPr>
        <p:spPr>
          <a:xfrm>
            <a:off x="4604201" y="3353904"/>
            <a:ext cx="8814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414042"/>
                </a:solidFill>
              </a:rPr>
              <a:t>Hex Code:</a:t>
            </a:r>
          </a:p>
          <a:p>
            <a:pPr algn="ctr"/>
            <a:r>
              <a:rPr lang="en-US" sz="1200" dirty="0">
                <a:solidFill>
                  <a:srgbClr val="414042"/>
                </a:solidFill>
              </a:rPr>
              <a:t>414042</a:t>
            </a:r>
          </a:p>
          <a:p>
            <a:pPr algn="ctr"/>
            <a:r>
              <a:rPr lang="en-US" sz="1200" dirty="0">
                <a:solidFill>
                  <a:srgbClr val="414042"/>
                </a:solidFill>
              </a:rPr>
              <a:t>RGB:</a:t>
            </a:r>
          </a:p>
          <a:p>
            <a:pPr algn="ctr"/>
            <a:r>
              <a:rPr lang="en-US" sz="1200" dirty="0">
                <a:solidFill>
                  <a:srgbClr val="414042"/>
                </a:solidFill>
              </a:rPr>
              <a:t>65/64/66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BB7AA9A-1DE5-DC47-99F8-46D3EB1E7221}"/>
              </a:ext>
            </a:extLst>
          </p:cNvPr>
          <p:cNvSpPr txBox="1"/>
          <p:nvPr/>
        </p:nvSpPr>
        <p:spPr>
          <a:xfrm>
            <a:off x="7083535" y="3353904"/>
            <a:ext cx="8814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414042"/>
                </a:solidFill>
              </a:rPr>
              <a:t>Hex Code:</a:t>
            </a:r>
          </a:p>
          <a:p>
            <a:pPr algn="ctr"/>
            <a:r>
              <a:rPr lang="en-US" sz="1200" dirty="0">
                <a:solidFill>
                  <a:srgbClr val="414042"/>
                </a:solidFill>
              </a:rPr>
              <a:t>238DC1</a:t>
            </a:r>
          </a:p>
          <a:p>
            <a:pPr algn="ctr"/>
            <a:r>
              <a:rPr lang="en-US" sz="1200" dirty="0">
                <a:solidFill>
                  <a:srgbClr val="414042"/>
                </a:solidFill>
              </a:rPr>
              <a:t>RGB:</a:t>
            </a:r>
          </a:p>
          <a:p>
            <a:pPr algn="ctr"/>
            <a:r>
              <a:rPr lang="en-US" sz="1200" dirty="0">
                <a:solidFill>
                  <a:srgbClr val="414042"/>
                </a:solidFill>
              </a:rPr>
              <a:t>35/141/193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F73DFDF-05CB-8545-8376-F33BC4F01BC5}"/>
              </a:ext>
            </a:extLst>
          </p:cNvPr>
          <p:cNvSpPr txBox="1"/>
          <p:nvPr/>
        </p:nvSpPr>
        <p:spPr>
          <a:xfrm>
            <a:off x="5837472" y="3353904"/>
            <a:ext cx="8814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414042"/>
                </a:solidFill>
              </a:rPr>
              <a:t>Hex Code:</a:t>
            </a:r>
          </a:p>
          <a:p>
            <a:pPr algn="ctr"/>
            <a:r>
              <a:rPr lang="en-US" sz="1200" dirty="0">
                <a:solidFill>
                  <a:srgbClr val="414042"/>
                </a:solidFill>
              </a:rPr>
              <a:t>FFCD00</a:t>
            </a:r>
          </a:p>
          <a:p>
            <a:pPr algn="ctr"/>
            <a:r>
              <a:rPr lang="en-US" sz="1200" dirty="0">
                <a:solidFill>
                  <a:srgbClr val="414042"/>
                </a:solidFill>
              </a:rPr>
              <a:t>RGB:</a:t>
            </a:r>
          </a:p>
          <a:p>
            <a:pPr algn="ctr"/>
            <a:r>
              <a:rPr lang="en-US" sz="1200" dirty="0">
                <a:solidFill>
                  <a:srgbClr val="414042"/>
                </a:solidFill>
              </a:rPr>
              <a:t>255/205/0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EF37546-A634-9C46-A060-99EAAE458EBE}"/>
              </a:ext>
            </a:extLst>
          </p:cNvPr>
          <p:cNvSpPr txBox="1"/>
          <p:nvPr/>
        </p:nvSpPr>
        <p:spPr>
          <a:xfrm>
            <a:off x="3344316" y="3353904"/>
            <a:ext cx="8814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414042"/>
                </a:solidFill>
              </a:rPr>
              <a:t>Hex Code:</a:t>
            </a:r>
          </a:p>
          <a:p>
            <a:pPr algn="ctr"/>
            <a:r>
              <a:rPr lang="en-US" sz="1200" dirty="0">
                <a:solidFill>
                  <a:srgbClr val="414042"/>
                </a:solidFill>
              </a:rPr>
              <a:t>C2D500</a:t>
            </a:r>
          </a:p>
          <a:p>
            <a:pPr algn="ctr"/>
            <a:r>
              <a:rPr lang="en-US" sz="1200" dirty="0">
                <a:solidFill>
                  <a:srgbClr val="414042"/>
                </a:solidFill>
              </a:rPr>
              <a:t>RGB:</a:t>
            </a:r>
          </a:p>
          <a:p>
            <a:pPr algn="ctr"/>
            <a:r>
              <a:rPr lang="en-US" sz="1200" dirty="0">
                <a:solidFill>
                  <a:srgbClr val="414042"/>
                </a:solidFill>
              </a:rPr>
              <a:t>194/213/0</a:t>
            </a:r>
          </a:p>
          <a:p>
            <a:pPr algn="ctr"/>
            <a:endParaRPr lang="en-US" sz="1200" dirty="0">
              <a:solidFill>
                <a:srgbClr val="41404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0498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-Times New Roman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65FB8CD03D4DD4CAD7EBD067847BF38" ma:contentTypeVersion="13" ma:contentTypeDescription="Create a new document." ma:contentTypeScope="" ma:versionID="d7b2b31731b6b54bcf4de2e71eecc2c3">
  <xsd:schema xmlns:xsd="http://www.w3.org/2001/XMLSchema" xmlns:xs="http://www.w3.org/2001/XMLSchema" xmlns:p="http://schemas.microsoft.com/office/2006/metadata/properties" xmlns:ns2="4172232a-0208-4323-b937-cc1424ccf258" xmlns:ns3="46d3da47-83eb-4d48-bd98-ec3e40f0e9ac" targetNamespace="http://schemas.microsoft.com/office/2006/metadata/properties" ma:root="true" ma:fieldsID="7445d1f87ed814c96f93064cd2262bd4" ns2:_="" ns3:_="">
    <xsd:import namespace="4172232a-0208-4323-b937-cc1424ccf258"/>
    <xsd:import namespace="46d3da47-83eb-4d48-bd98-ec3e40f0e9ac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EventHashCode" minOccurs="0"/>
                <xsd:element ref="ns3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72232a-0208-4323-b937-cc1424ccf25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1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2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6d3da47-83eb-4d48-bd98-ec3e40f0e9a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5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6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7" nillable="true" ma:displayName="MediaServiceLocation" ma:internalName="MediaServiceLocation" ma:readOnly="true">
      <xsd:simpleType>
        <xsd:restriction base="dms:Text"/>
      </xsd:simpleType>
    </xsd:element>
    <xsd:element name="MediaServiceOCR" ma:index="18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3046F46-2BBB-4EE6-9646-EAFB7B1A57F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172232a-0208-4323-b937-cc1424ccf258"/>
    <ds:schemaRef ds:uri="46d3da47-83eb-4d48-bd98-ec3e40f0e9a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082F97D-50CF-484A-BFA5-A88A4460840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0F1BFAF-D0BC-4072-87F9-F3917F1F7DF9}">
  <ds:schemaRefs>
    <ds:schemaRef ds:uri="http://schemas.microsoft.com/office/2006/metadata/properties"/>
    <ds:schemaRef ds:uri="http://purl.org/dc/terms/"/>
    <ds:schemaRef ds:uri="http://schemas.openxmlformats.org/package/2006/metadata/core-properties"/>
    <ds:schemaRef ds:uri="4172232a-0208-4323-b937-cc1424ccf258"/>
    <ds:schemaRef ds:uri="http://purl.org/dc/dcmitype/"/>
    <ds:schemaRef ds:uri="http://schemas.microsoft.com/office/infopath/2007/PartnerControls"/>
    <ds:schemaRef ds:uri="46d3da47-83eb-4d48-bd98-ec3e40f0e9ac"/>
    <ds:schemaRef ds:uri="http://schemas.microsoft.com/office/2006/documentManagement/types"/>
    <ds:schemaRef ds:uri="http://www.w3.org/XML/1998/namespace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4516</TotalTime>
  <Words>149</Words>
  <Application>Microsoft Office PowerPoint</Application>
  <PresentationFormat>On-screen Show (16:9)</PresentationFormat>
  <Paragraphs>54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Arial Narrow</vt:lpstr>
      <vt:lpstr>Calibri</vt:lpstr>
      <vt:lpstr>Courier New</vt:lpstr>
      <vt:lpstr>Helvetica</vt:lpstr>
      <vt:lpstr>Times New Roman</vt:lpstr>
      <vt:lpstr>Office Theme</vt:lpstr>
      <vt:lpstr>Headline Can go here all in caps  </vt:lpstr>
      <vt:lpstr>ADD TITLE HERE  ALL UPPERCASE</vt:lpstr>
      <vt:lpstr>HEADLINE GOES HERE ALL CAPS</vt:lpstr>
      <vt:lpstr>HEADLINE GOES HERE ALL CAPS</vt:lpstr>
      <vt:lpstr>HEADLINE GOES HERE  IN ALL CAPS</vt:lpstr>
      <vt:lpstr>PowerPoint Presentation</vt:lpstr>
      <vt:lpstr>COLORS USED FOR THIS YEAR’S THEME</vt:lpstr>
    </vt:vector>
  </TitlesOfParts>
  <Company>David James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James Group</dc:creator>
  <cp:lastModifiedBy>Becky Williams, CMP</cp:lastModifiedBy>
  <cp:revision>53</cp:revision>
  <dcterms:created xsi:type="dcterms:W3CDTF">2014-07-14T18:10:42Z</dcterms:created>
  <dcterms:modified xsi:type="dcterms:W3CDTF">2019-01-25T15:35:37Z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0x010100165FB8CD03D4DD4CAD7EBD067847BF38</vt:lpwstr>
  </property>
</Properties>
</file>