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60" r:id="rId3"/>
    <p:sldId id="265" r:id="rId4"/>
    <p:sldId id="262" r:id="rId5"/>
    <p:sldId id="264" r:id="rId6"/>
    <p:sldId id="263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711"/>
    <a:srgbClr val="F36B23"/>
    <a:srgbClr val="00B0AA"/>
    <a:srgbClr val="F26463"/>
    <a:srgbClr val="0070BB"/>
    <a:srgbClr val="00538B"/>
    <a:srgbClr val="414042"/>
    <a:srgbClr val="FF8300"/>
    <a:srgbClr val="238DC1"/>
    <a:srgbClr val="C2D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64"/>
    <p:restoredTop sz="94613"/>
  </p:normalViewPr>
  <p:slideViewPr>
    <p:cSldViewPr snapToGrid="0" snapToObjects="1">
      <p:cViewPr varScale="1">
        <p:scale>
          <a:sx n="160" d="100"/>
          <a:sy n="160" d="100"/>
        </p:scale>
        <p:origin x="176" y="328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3E83E-DDFF-F542-A610-43F0B55581AE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75931-05CA-9B45-AFBE-09303646C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276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7A6D5-019C-CC49-B16E-2A5486BAE0A6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8DF2A-246C-5943-AA1F-65320A13D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3051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8469" y="1948707"/>
            <a:ext cx="8825648" cy="1082412"/>
          </a:xfrm>
        </p:spPr>
        <p:txBody>
          <a:bodyPr anchor="b"/>
          <a:lstStyle>
            <a:lvl1pPr algn="l">
              <a:lnSpc>
                <a:spcPts val="3900"/>
              </a:lnSpc>
              <a:defRPr sz="4000">
                <a:solidFill>
                  <a:srgbClr val="F36B23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0771" y="3093331"/>
            <a:ext cx="8825648" cy="684770"/>
          </a:xfrm>
        </p:spPr>
        <p:txBody>
          <a:bodyPr>
            <a:noAutofit/>
          </a:bodyPr>
          <a:lstStyle>
            <a:lvl1pPr marL="0" indent="0" algn="l">
              <a:lnSpc>
                <a:spcPts val="2180"/>
              </a:lnSpc>
              <a:buNone/>
              <a:defRPr sz="1800">
                <a:solidFill>
                  <a:srgbClr val="0070B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E8A190C-E490-374C-98D4-F529B4684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3086" y="4763969"/>
            <a:ext cx="378357" cy="273844"/>
          </a:xfrm>
        </p:spPr>
        <p:txBody>
          <a:bodyPr/>
          <a:lstStyle>
            <a:lvl1pPr>
              <a:defRPr/>
            </a:lvl1pPr>
          </a:lstStyle>
          <a:p>
            <a:fld id="{48BF62A3-D10A-704E-A735-C1FB22194A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ACF4ED-5C3F-DD4F-93A6-E90450698F53}"/>
              </a:ext>
            </a:extLst>
          </p:cNvPr>
          <p:cNvSpPr/>
          <p:nvPr userDrawn="1"/>
        </p:nvSpPr>
        <p:spPr>
          <a:xfrm flipV="1">
            <a:off x="322264" y="2986515"/>
            <a:ext cx="1350419" cy="98656"/>
          </a:xfrm>
          <a:prstGeom prst="rect">
            <a:avLst/>
          </a:prstGeom>
          <a:solidFill>
            <a:srgbClr val="FCB71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2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839" y="2978187"/>
            <a:ext cx="8416136" cy="1021556"/>
          </a:xfrm>
        </p:spPr>
        <p:txBody>
          <a:bodyPr anchor="b"/>
          <a:lstStyle>
            <a:lvl1pPr algn="l">
              <a:lnSpc>
                <a:spcPts val="3700"/>
              </a:lnSpc>
              <a:defRPr sz="4000" b="1" cap="all">
                <a:solidFill>
                  <a:srgbClr val="0070BB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4839" y="1853047"/>
            <a:ext cx="8416136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2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C049573-F29F-7848-BA17-3E373AC9551E}"/>
              </a:ext>
            </a:extLst>
          </p:cNvPr>
          <p:cNvSpPr txBox="1">
            <a:spLocks/>
          </p:cNvSpPr>
          <p:nvPr userDrawn="1"/>
        </p:nvSpPr>
        <p:spPr>
          <a:xfrm>
            <a:off x="133086" y="4752572"/>
            <a:ext cx="37835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ECEFDC4-D773-2242-BD72-64E601A7710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9EF3973-373B-3E4F-9721-50D9DF8B8F2A}"/>
              </a:ext>
            </a:extLst>
          </p:cNvPr>
          <p:cNvSpPr/>
          <p:nvPr userDrawn="1"/>
        </p:nvSpPr>
        <p:spPr>
          <a:xfrm>
            <a:off x="504009" y="3951334"/>
            <a:ext cx="1598341" cy="96818"/>
          </a:xfrm>
          <a:prstGeom prst="rect">
            <a:avLst/>
          </a:prstGeom>
          <a:solidFill>
            <a:srgbClr val="00B0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8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9219" y="42903"/>
            <a:ext cx="6540460" cy="746177"/>
          </a:xfrm>
        </p:spPr>
        <p:txBody>
          <a:bodyPr anchor="b"/>
          <a:lstStyle>
            <a:lvl1pPr>
              <a:lnSpc>
                <a:spcPts val="2380"/>
              </a:lnSpc>
              <a:defRPr/>
            </a:lvl1pPr>
          </a:lstStyle>
          <a:p>
            <a:r>
              <a:rPr lang="en-US" dirty="0"/>
              <a:t>CLICK TO EDIT MASTER TITLE </a:t>
            </a:r>
            <a:br>
              <a:rPr lang="en-US" dirty="0"/>
            </a:br>
            <a:r>
              <a:rPr lang="en-US" dirty="0"/>
              <a:t>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218" y="892098"/>
            <a:ext cx="8641119" cy="3773228"/>
          </a:xfrm>
        </p:spPr>
        <p:txBody>
          <a:bodyPr anchor="t">
            <a:noAutofit/>
          </a:bodyPr>
          <a:lstStyle>
            <a:lvl1pPr>
              <a:lnSpc>
                <a:spcPts val="2180"/>
              </a:lnSpc>
              <a:defRPr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33086" y="4746039"/>
            <a:ext cx="378357" cy="273844"/>
          </a:xfrm>
        </p:spPr>
        <p:txBody>
          <a:bodyPr/>
          <a:lstStyle>
            <a:lvl1pPr>
              <a:defRPr/>
            </a:lvl1pPr>
          </a:lstStyle>
          <a:p>
            <a:fld id="{01F6A50E-13C9-AF48-9E12-713A021FF5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1B960A-810A-7845-B344-D69CCF11CC01}"/>
              </a:ext>
            </a:extLst>
          </p:cNvPr>
          <p:cNvSpPr/>
          <p:nvPr userDrawn="1"/>
        </p:nvSpPr>
        <p:spPr>
          <a:xfrm flipV="1">
            <a:off x="377628" y="748721"/>
            <a:ext cx="1308410" cy="80715"/>
          </a:xfrm>
          <a:prstGeom prst="rect">
            <a:avLst/>
          </a:prstGeom>
          <a:solidFill>
            <a:srgbClr val="FCB71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CB7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289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9218" y="37814"/>
            <a:ext cx="6540460" cy="748353"/>
          </a:xfrm>
        </p:spPr>
        <p:txBody>
          <a:bodyPr anchor="b"/>
          <a:lstStyle>
            <a:lvl1pPr>
              <a:lnSpc>
                <a:spcPts val="2380"/>
              </a:lnSpc>
              <a:defRPr>
                <a:solidFill>
                  <a:srgbClr val="0070BB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19" y="829434"/>
            <a:ext cx="8620565" cy="3882301"/>
          </a:xfrm>
        </p:spPr>
        <p:txBody>
          <a:bodyPr>
            <a:noAutofit/>
          </a:bodyPr>
          <a:lstStyle>
            <a:lvl1pPr marL="160020" indent="-251460">
              <a:lnSpc>
                <a:spcPts val="2480"/>
              </a:lnSpc>
              <a:spcBef>
                <a:spcPts val="0"/>
              </a:spcBef>
              <a:buClr>
                <a:srgbClr val="F26463"/>
              </a:buClr>
              <a:buFont typeface="System Font Regular"/>
              <a:buChar char="&gt;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68630" indent="-194310">
              <a:spcBef>
                <a:spcPts val="0"/>
              </a:spcBef>
              <a:buClr>
                <a:srgbClr val="00B0AA"/>
              </a:buClr>
              <a:buFont typeface="System Font Regular"/>
              <a:buChar char="&gt;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defRPr>
            </a:lvl2pPr>
            <a:lvl3pPr marL="685800" indent="-182880">
              <a:lnSpc>
                <a:spcPts val="2080"/>
              </a:lnSpc>
              <a:spcBef>
                <a:spcPts val="0"/>
              </a:spcBef>
              <a:buClr>
                <a:srgbClr val="F36B23"/>
              </a:buClr>
              <a:buFont typeface="System Font Regular"/>
              <a:buChar char="&gt;"/>
              <a:defRPr sz="1400">
                <a:solidFill>
                  <a:schemeClr val="tx1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defRPr>
            </a:lvl3pPr>
            <a:lvl4pPr marL="868680" indent="-182880">
              <a:spcBef>
                <a:spcPts val="0"/>
              </a:spcBef>
              <a:buClr>
                <a:srgbClr val="0070BB"/>
              </a:buClr>
              <a:buFont typeface="System Font Regular"/>
              <a:buChar char="&gt;"/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333E48"/>
                </a:solidFill>
                <a:latin typeface="Arial Narrow" charset="0"/>
                <a:ea typeface="Arial Narrow" charset="0"/>
                <a:cs typeface="Arial Narrow" charset="0"/>
              </a:defRPr>
            </a:lvl5pPr>
          </a:lstStyle>
          <a:p>
            <a:pPr lvl="0"/>
            <a:endParaRPr lang="en-US" dirty="0"/>
          </a:p>
          <a:p>
            <a:pPr lvl="0"/>
            <a:r>
              <a:rPr lang="en-US" dirty="0"/>
              <a:t>Click to edit Master text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3C86BD9-DC16-1747-BEC6-11F30FF47196}"/>
              </a:ext>
            </a:extLst>
          </p:cNvPr>
          <p:cNvSpPr txBox="1">
            <a:spLocks/>
          </p:cNvSpPr>
          <p:nvPr userDrawn="1"/>
        </p:nvSpPr>
        <p:spPr>
          <a:xfrm>
            <a:off x="133086" y="4755004"/>
            <a:ext cx="37835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65D4C72-9A3F-D741-8CEE-24DAA73E2B9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B1C8E6-5931-A74D-9BC7-E34FD00813E8}"/>
              </a:ext>
            </a:extLst>
          </p:cNvPr>
          <p:cNvSpPr/>
          <p:nvPr userDrawn="1"/>
        </p:nvSpPr>
        <p:spPr>
          <a:xfrm flipV="1">
            <a:off x="377628" y="748720"/>
            <a:ext cx="1253384" cy="80715"/>
          </a:xfrm>
          <a:prstGeom prst="rect">
            <a:avLst/>
          </a:prstGeom>
          <a:solidFill>
            <a:srgbClr val="00B0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302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836" y="854928"/>
            <a:ext cx="4247135" cy="3798848"/>
          </a:xfrm>
        </p:spPr>
        <p:txBody>
          <a:bodyPr/>
          <a:lstStyle>
            <a:lvl1pPr marL="73152" indent="-164592">
              <a:lnSpc>
                <a:spcPts val="2080"/>
              </a:lnSpc>
              <a:spcBef>
                <a:spcPts val="0"/>
              </a:spcBef>
              <a:buClr>
                <a:srgbClr val="F26463"/>
              </a:buClr>
              <a:buFont typeface="System Font Regular"/>
              <a:buChar char="&gt;"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4904" indent="-192024">
              <a:lnSpc>
                <a:spcPts val="1880"/>
              </a:lnSpc>
              <a:spcBef>
                <a:spcPts val="0"/>
              </a:spcBef>
              <a:buClr>
                <a:srgbClr val="00B0AA"/>
              </a:buClr>
              <a:buFont typeface="System Font Regular"/>
              <a:buChar char="&gt;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94360" indent="-182880">
              <a:lnSpc>
                <a:spcPts val="1680"/>
              </a:lnSpc>
              <a:spcBef>
                <a:spcPts val="200"/>
              </a:spcBef>
              <a:buClr>
                <a:srgbClr val="F36B23"/>
              </a:buClr>
              <a:buFont typeface="System Font Regular"/>
              <a:buChar char="&gt;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77240" indent="-182880">
              <a:spcBef>
                <a:spcPts val="0"/>
              </a:spcBef>
              <a:buClr>
                <a:srgbClr val="0070BB"/>
              </a:buClr>
              <a:buFont typeface="System Font Regular"/>
              <a:buChar char="&gt;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4EC1E0"/>
              </a:buClr>
              <a:defRPr sz="1800">
                <a:solidFill>
                  <a:srgbClr val="333E48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54928"/>
            <a:ext cx="4241584" cy="3798848"/>
          </a:xfrm>
        </p:spPr>
        <p:txBody>
          <a:bodyPr/>
          <a:lstStyle>
            <a:lvl1pPr marL="164592" indent="-164592">
              <a:lnSpc>
                <a:spcPts val="2080"/>
              </a:lnSpc>
              <a:spcBef>
                <a:spcPts val="0"/>
              </a:spcBef>
              <a:buClr>
                <a:srgbClr val="F26463"/>
              </a:buClr>
              <a:buFont typeface="System Font Regular"/>
              <a:buChar char="&gt;"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4904" indent="-192024">
              <a:lnSpc>
                <a:spcPts val="1880"/>
              </a:lnSpc>
              <a:spcBef>
                <a:spcPts val="0"/>
              </a:spcBef>
              <a:buClr>
                <a:srgbClr val="00B0AA"/>
              </a:buClr>
              <a:buFont typeface="System Font Regular"/>
              <a:buChar char="&gt;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94360" indent="-182880">
              <a:lnSpc>
                <a:spcPts val="1680"/>
              </a:lnSpc>
              <a:spcBef>
                <a:spcPts val="200"/>
              </a:spcBef>
              <a:buClr>
                <a:srgbClr val="F36B23"/>
              </a:buClr>
              <a:buFont typeface="System Font Regular"/>
              <a:buChar char="&gt;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77240" indent="-182880">
              <a:spcBef>
                <a:spcPts val="0"/>
              </a:spcBef>
              <a:buClr>
                <a:srgbClr val="0070BB"/>
              </a:buClr>
              <a:buFont typeface="System Font Regular"/>
              <a:buChar char="&gt;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4EC1E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1319" y="4744546"/>
            <a:ext cx="378357" cy="273844"/>
          </a:xfrm>
        </p:spPr>
        <p:txBody>
          <a:bodyPr/>
          <a:lstStyle>
            <a:lvl1pPr>
              <a:defRPr/>
            </a:lvl1pPr>
          </a:lstStyle>
          <a:p>
            <a:fld id="{F43EF18E-5EEA-F545-BB18-3129A060FE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29C243E-428F-474B-A2DB-7E185436CD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9219" y="106899"/>
            <a:ext cx="6488420" cy="682179"/>
          </a:xfrm>
        </p:spPr>
        <p:txBody>
          <a:bodyPr anchor="b"/>
          <a:lstStyle>
            <a:lvl1pPr>
              <a:lnSpc>
                <a:spcPts val="2380"/>
              </a:lnSpc>
              <a:defRPr/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06A618-9AD5-F14F-B4CF-E776E72057FD}"/>
              </a:ext>
            </a:extLst>
          </p:cNvPr>
          <p:cNvSpPr/>
          <p:nvPr userDrawn="1"/>
        </p:nvSpPr>
        <p:spPr>
          <a:xfrm flipV="1">
            <a:off x="377628" y="748721"/>
            <a:ext cx="1308410" cy="80715"/>
          </a:xfrm>
          <a:prstGeom prst="rect">
            <a:avLst/>
          </a:prstGeom>
          <a:solidFill>
            <a:srgbClr val="F36B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64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40284" y="4753511"/>
            <a:ext cx="378357" cy="273844"/>
          </a:xfrm>
        </p:spPr>
        <p:txBody>
          <a:bodyPr/>
          <a:lstStyle>
            <a:lvl1pPr>
              <a:defRPr/>
            </a:lvl1pPr>
          </a:lstStyle>
          <a:p>
            <a:fld id="{6AB2941D-E6B1-C34C-B6D1-A38BCAE93D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68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CA84D62-21B1-2C4D-84A9-07DFBE460321}"/>
              </a:ext>
            </a:extLst>
          </p:cNvPr>
          <p:cNvSpPr/>
          <p:nvPr userDrawn="1"/>
        </p:nvSpPr>
        <p:spPr>
          <a:xfrm>
            <a:off x="-15933" y="4762476"/>
            <a:ext cx="9175865" cy="381024"/>
          </a:xfrm>
          <a:prstGeom prst="rect">
            <a:avLst/>
          </a:prstGeom>
          <a:solidFill>
            <a:srgbClr val="0070B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E9B7F5-4916-C442-AA61-7D581BD77271}"/>
              </a:ext>
            </a:extLst>
          </p:cNvPr>
          <p:cNvSpPr txBox="1"/>
          <p:nvPr userDrawn="1"/>
        </p:nvSpPr>
        <p:spPr>
          <a:xfrm>
            <a:off x="717569" y="4794407"/>
            <a:ext cx="362538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0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#SSO2020 </a:t>
            </a:r>
            <a:r>
              <a:rPr lang="en-US" sz="9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SSO2020.ORG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5BD8E4-F1FE-3047-B14B-28340FC0C3A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511428" y="4835271"/>
            <a:ext cx="378357" cy="25089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E44E2E8-A879-AE41-8891-02FDAE780FFC}"/>
              </a:ext>
            </a:extLst>
          </p:cNvPr>
          <p:cNvSpPr/>
          <p:nvPr userDrawn="1"/>
        </p:nvSpPr>
        <p:spPr>
          <a:xfrm flipV="1">
            <a:off x="804629" y="5063215"/>
            <a:ext cx="2340016" cy="105042"/>
          </a:xfrm>
          <a:prstGeom prst="rect">
            <a:avLst/>
          </a:prstGeom>
          <a:solidFill>
            <a:srgbClr val="F164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8666" y="140705"/>
            <a:ext cx="6501539" cy="60230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br>
              <a:rPr lang="en-US" dirty="0"/>
            </a:br>
            <a:r>
              <a:rPr lang="en-US" dirty="0"/>
              <a:t>CLICK TO EDIT MASTER TITLE </a:t>
            </a:r>
            <a:br>
              <a:rPr lang="en-US" dirty="0"/>
            </a:br>
            <a:r>
              <a:rPr lang="en-US" dirty="0"/>
              <a:t>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666" y="877230"/>
            <a:ext cx="8641119" cy="3668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0284" y="4762476"/>
            <a:ext cx="37835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ABE8CCA-9350-E54F-A47D-EEE107C0FC1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4F1F9A-6D1D-914B-A0D3-3E653119EE90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6959184" y="54646"/>
            <a:ext cx="1930601" cy="68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63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74" r:id="rId4"/>
    <p:sldLayoutId id="2147483652" r:id="rId5"/>
    <p:sldLayoutId id="2147483655" r:id="rId6"/>
  </p:sldLayoutIdLst>
  <p:hf hdr="0" ftr="0" dt="0"/>
  <p:txStyles>
    <p:titleStyle>
      <a:lvl1pPr algn="l" defTabSz="457200" rtl="0" eaLnBrk="1" latinLnBrk="0" hangingPunct="1">
        <a:lnSpc>
          <a:spcPts val="2380"/>
        </a:lnSpc>
        <a:spcBef>
          <a:spcPct val="0"/>
        </a:spcBef>
        <a:buNone/>
        <a:defRPr sz="2400" b="1" i="0" kern="1200">
          <a:solidFill>
            <a:srgbClr val="0070BB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457200" rtl="0" eaLnBrk="1" latinLnBrk="0" hangingPunct="1">
        <a:lnSpc>
          <a:spcPts val="2180"/>
        </a:lnSpc>
        <a:spcBef>
          <a:spcPct val="20000"/>
        </a:spcBef>
        <a:buClr>
          <a:srgbClr val="3CBFAE"/>
        </a:buClr>
        <a:buFont typeface="Courier New"/>
        <a:buNone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FFFFFF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FFFFFF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FFFFFF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FFFFFF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Headline Can go here</a:t>
            </a:r>
            <a:br>
              <a:rPr lang="en-US" dirty="0"/>
            </a:br>
            <a:r>
              <a:rPr lang="en-US" dirty="0"/>
              <a:t>all in caps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Small Header Goes Here</a:t>
            </a:r>
          </a:p>
        </p:txBody>
      </p:sp>
    </p:spTree>
    <p:extLst>
      <p:ext uri="{BB962C8B-B14F-4D97-AF65-F5344CB8AC3E}">
        <p14:creationId xmlns:p14="http://schemas.microsoft.com/office/powerpoint/2010/main" val="139151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ADD TITLE HERE </a:t>
            </a:r>
            <a:br>
              <a:rPr lang="en-US" dirty="0"/>
            </a:br>
            <a:r>
              <a:rPr lang="en-US" dirty="0"/>
              <a:t>ALL UPPERCASE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Add A Subhead Here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91781" y="9453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D75459-5B9A-D64E-A7BD-0B4065004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2A3-D10A-704E-A735-C1FB22194A0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49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6405B-E50F-B64C-BE49-CD613A462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HEADLINE GOES </a:t>
            </a:r>
            <a:br>
              <a:rPr lang="en-US" dirty="0"/>
            </a:br>
            <a:r>
              <a:rPr lang="en-US" dirty="0"/>
              <a:t>HERE ALL CAPS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8F9A4-D6AD-AF48-A952-04491777E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Body copy goes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CC8C9A-918F-574F-8199-FD6151008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A50E-13C9-AF48-9E12-713A021FF5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934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HEADLINE GOES HERE </a:t>
            </a:r>
            <a:br>
              <a:rPr lang="en-US" dirty="0"/>
            </a:br>
            <a:r>
              <a:rPr lang="en-US" dirty="0"/>
              <a:t>IN ALL CAPS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Bulleted copy goes here</a:t>
            </a:r>
          </a:p>
          <a:p>
            <a:pPr lvl="1"/>
            <a:r>
              <a:rPr lang="en-US" dirty="0"/>
              <a:t>Another Bullet</a:t>
            </a:r>
          </a:p>
          <a:p>
            <a:pPr lvl="2"/>
            <a:r>
              <a:rPr lang="en-US" dirty="0"/>
              <a:t>Another Bullet</a:t>
            </a:r>
          </a:p>
          <a:p>
            <a:pPr lvl="3"/>
            <a:r>
              <a:rPr lang="en-US" dirty="0"/>
              <a:t>Another Bullet</a:t>
            </a:r>
          </a:p>
        </p:txBody>
      </p:sp>
    </p:spTree>
    <p:extLst>
      <p:ext uri="{BB962C8B-B14F-4D97-AF65-F5344CB8AC3E}">
        <p14:creationId xmlns:p14="http://schemas.microsoft.com/office/powerpoint/2010/main" val="4136232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Bulleted copy goes here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Bulleted copy goes here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0E187-F761-5B4F-9755-89425E8A6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F18E-5EEA-F545-BB18-3129A060FED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21F5BD1-92F2-674A-9C3E-2F4A26479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 GOES HERE CAN FIT ON ONE </a:t>
            </a:r>
            <a:br>
              <a:rPr lang="en-US" dirty="0"/>
            </a:br>
            <a:r>
              <a:rPr lang="en-US" dirty="0"/>
              <a:t>OR TWO LINES ALL CAPS</a:t>
            </a:r>
          </a:p>
        </p:txBody>
      </p:sp>
    </p:spTree>
    <p:extLst>
      <p:ext uri="{BB962C8B-B14F-4D97-AF65-F5344CB8AC3E}">
        <p14:creationId xmlns:p14="http://schemas.microsoft.com/office/powerpoint/2010/main" val="2824424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COLORS USED FOR THIS YEAR’S THEME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several colors for this year’s theme so go ahead and mix it up. Use Arial and Times New Roman to vary the typeface.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D62BDB-D6A1-A645-807C-10CE1D06A82C}"/>
              </a:ext>
            </a:extLst>
          </p:cNvPr>
          <p:cNvSpPr/>
          <p:nvPr/>
        </p:nvSpPr>
        <p:spPr>
          <a:xfrm>
            <a:off x="4667614" y="2571748"/>
            <a:ext cx="881464" cy="6468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CDCA830-C24A-DC43-AE17-15D15B30F45D}"/>
              </a:ext>
            </a:extLst>
          </p:cNvPr>
          <p:cNvSpPr txBox="1"/>
          <p:nvPr/>
        </p:nvSpPr>
        <p:spPr>
          <a:xfrm>
            <a:off x="4621200" y="3251581"/>
            <a:ext cx="9278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Hex Code:</a:t>
            </a:r>
          </a:p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000000</a:t>
            </a:r>
          </a:p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RGB:</a:t>
            </a:r>
          </a:p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0/0/0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6B2E21C-E600-D346-B6E2-B1932DCE74FD}"/>
              </a:ext>
            </a:extLst>
          </p:cNvPr>
          <p:cNvSpPr/>
          <p:nvPr/>
        </p:nvSpPr>
        <p:spPr>
          <a:xfrm>
            <a:off x="929423" y="2571750"/>
            <a:ext cx="881464" cy="646825"/>
          </a:xfrm>
          <a:prstGeom prst="rect">
            <a:avLst/>
          </a:prstGeom>
          <a:solidFill>
            <a:srgbClr val="0070B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538B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79693E5-88D8-654F-B6C4-AFB261640944}"/>
              </a:ext>
            </a:extLst>
          </p:cNvPr>
          <p:cNvSpPr/>
          <p:nvPr/>
        </p:nvSpPr>
        <p:spPr>
          <a:xfrm>
            <a:off x="2175487" y="2571750"/>
            <a:ext cx="881464" cy="646825"/>
          </a:xfrm>
          <a:prstGeom prst="rect">
            <a:avLst/>
          </a:prstGeom>
          <a:solidFill>
            <a:srgbClr val="F164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3C1F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D364258-5E79-E143-8FA7-82C64E8D3540}"/>
              </a:ext>
            </a:extLst>
          </p:cNvPr>
          <p:cNvSpPr/>
          <p:nvPr/>
        </p:nvSpPr>
        <p:spPr>
          <a:xfrm>
            <a:off x="3421551" y="2571750"/>
            <a:ext cx="881464" cy="646825"/>
          </a:xfrm>
          <a:prstGeom prst="rect">
            <a:avLst/>
          </a:prstGeom>
          <a:solidFill>
            <a:srgbClr val="00B0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3C1F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7D0C3A1-034A-064C-8402-1F1BF29DD636}"/>
              </a:ext>
            </a:extLst>
          </p:cNvPr>
          <p:cNvSpPr/>
          <p:nvPr/>
        </p:nvSpPr>
        <p:spPr>
          <a:xfrm>
            <a:off x="7159742" y="2571748"/>
            <a:ext cx="881464" cy="646825"/>
          </a:xfrm>
          <a:prstGeom prst="rect">
            <a:avLst/>
          </a:prstGeom>
          <a:solidFill>
            <a:srgbClr val="F26B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3C1F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09010F1-EA8B-904F-9826-1671DB34B7CF}"/>
              </a:ext>
            </a:extLst>
          </p:cNvPr>
          <p:cNvSpPr/>
          <p:nvPr/>
        </p:nvSpPr>
        <p:spPr>
          <a:xfrm>
            <a:off x="5913679" y="2571749"/>
            <a:ext cx="881464" cy="646825"/>
          </a:xfrm>
          <a:prstGeom prst="rect">
            <a:avLst/>
          </a:prstGeom>
          <a:solidFill>
            <a:srgbClr val="FCB71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3C1F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18048FF-20F0-F14D-8E33-686A773C3653}"/>
              </a:ext>
            </a:extLst>
          </p:cNvPr>
          <p:cNvSpPr txBox="1"/>
          <p:nvPr/>
        </p:nvSpPr>
        <p:spPr>
          <a:xfrm>
            <a:off x="887244" y="3251581"/>
            <a:ext cx="999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Hex Code:</a:t>
            </a:r>
          </a:p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0070BA</a:t>
            </a:r>
          </a:p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RGB:</a:t>
            </a:r>
          </a:p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0/112/86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0898CC6-03E4-BF49-B336-E63E305A0F84}"/>
              </a:ext>
            </a:extLst>
          </p:cNvPr>
          <p:cNvSpPr txBox="1"/>
          <p:nvPr/>
        </p:nvSpPr>
        <p:spPr>
          <a:xfrm>
            <a:off x="2154601" y="3251581"/>
            <a:ext cx="941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Hex Code:</a:t>
            </a:r>
          </a:p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FF8300</a:t>
            </a:r>
          </a:p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RGB:</a:t>
            </a:r>
          </a:p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255/131/0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3B82059-7D46-7C40-B81D-18146DAD4AE5}"/>
              </a:ext>
            </a:extLst>
          </p:cNvPr>
          <p:cNvSpPr txBox="1"/>
          <p:nvPr/>
        </p:nvSpPr>
        <p:spPr>
          <a:xfrm>
            <a:off x="7096681" y="3251581"/>
            <a:ext cx="9993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Hex Code:</a:t>
            </a:r>
          </a:p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F26B23</a:t>
            </a:r>
          </a:p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RGB:</a:t>
            </a:r>
          </a:p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242/107/36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29850DC-6F6C-C34B-8BF7-0238A49FE1A7}"/>
              </a:ext>
            </a:extLst>
          </p:cNvPr>
          <p:cNvSpPr txBox="1"/>
          <p:nvPr/>
        </p:nvSpPr>
        <p:spPr>
          <a:xfrm>
            <a:off x="5861129" y="3251581"/>
            <a:ext cx="999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Hex Code:</a:t>
            </a:r>
          </a:p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FCB711</a:t>
            </a:r>
          </a:p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RGB:</a:t>
            </a:r>
          </a:p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252/183/17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9943623-5AF4-1047-80FC-F981445E5CFA}"/>
              </a:ext>
            </a:extLst>
          </p:cNvPr>
          <p:cNvSpPr txBox="1"/>
          <p:nvPr/>
        </p:nvSpPr>
        <p:spPr>
          <a:xfrm>
            <a:off x="3364217" y="3251581"/>
            <a:ext cx="9993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Hex Code:</a:t>
            </a:r>
          </a:p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00B0AA</a:t>
            </a:r>
          </a:p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RGB:</a:t>
            </a:r>
          </a:p>
          <a:p>
            <a:pPr algn="ctr"/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0/176/170</a:t>
            </a:r>
          </a:p>
          <a:p>
            <a:pPr algn="ctr"/>
            <a:endParaRPr lang="en-US" sz="1200" dirty="0">
              <a:solidFill>
                <a:srgbClr val="414042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E183C4-B74D-634C-AE7F-704DAF281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A50E-13C9-AF48-9E12-713A021FF5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049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5FB8CD03D4DD4CAD7EBD067847BF38" ma:contentTypeVersion="15" ma:contentTypeDescription="Create a new document." ma:contentTypeScope="" ma:versionID="71fb0b1c4d4ccf4c86f87deac84bba23">
  <xsd:schema xmlns:xsd="http://www.w3.org/2001/XMLSchema" xmlns:xs="http://www.w3.org/2001/XMLSchema" xmlns:p="http://schemas.microsoft.com/office/2006/metadata/properties" xmlns:ns2="4172232a-0208-4323-b937-cc1424ccf258" xmlns:ns3="46d3da47-83eb-4d48-bd98-ec3e40f0e9ac" targetNamespace="http://schemas.microsoft.com/office/2006/metadata/properties" ma:root="true" ma:fieldsID="82b403c7bd1124621041007e06e8c1d8" ns2:_="" ns3:_="">
    <xsd:import namespace="4172232a-0208-4323-b937-cc1424ccf258"/>
    <xsd:import namespace="46d3da47-83eb-4d48-bd98-ec3e40f0e9a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72232a-0208-4323-b937-cc1424ccf25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d3da47-83eb-4d48-bd98-ec3e40f0e9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9A59D3-196E-4A54-8A53-5231358F205E}"/>
</file>

<file path=customXml/itemProps2.xml><?xml version="1.0" encoding="utf-8"?>
<ds:datastoreItem xmlns:ds="http://schemas.openxmlformats.org/officeDocument/2006/customXml" ds:itemID="{65266070-224C-41DF-B1EF-7AF3BC64C997}"/>
</file>

<file path=customXml/itemProps3.xml><?xml version="1.0" encoding="utf-8"?>
<ds:datastoreItem xmlns:ds="http://schemas.openxmlformats.org/officeDocument/2006/customXml" ds:itemID="{00673484-6089-485B-B249-41A1B4B151BC}"/>
</file>

<file path=docProps/app.xml><?xml version="1.0" encoding="utf-8"?>
<Properties xmlns="http://schemas.openxmlformats.org/officeDocument/2006/extended-properties" xmlns:vt="http://schemas.openxmlformats.org/officeDocument/2006/docPropsVTypes">
  <TotalTime>5681</TotalTime>
  <Words>161</Words>
  <Application>Microsoft Macintosh PowerPoint</Application>
  <PresentationFormat>On-screen Show (16:9)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Narrow</vt:lpstr>
      <vt:lpstr>Calibri</vt:lpstr>
      <vt:lpstr>Courier New</vt:lpstr>
      <vt:lpstr>Helvetica</vt:lpstr>
      <vt:lpstr>System Font Regular</vt:lpstr>
      <vt:lpstr>Times New Roman</vt:lpstr>
      <vt:lpstr>Office Theme</vt:lpstr>
      <vt:lpstr>Headline Can go here all in caps</vt:lpstr>
      <vt:lpstr>ADD TITLE HERE  ALL UPPERCASE</vt:lpstr>
      <vt:lpstr>HEADLINE GOES  HERE ALL CAPS</vt:lpstr>
      <vt:lpstr>HEADLINE GOES HERE  IN ALL CAPS</vt:lpstr>
      <vt:lpstr>HEADER GOES HERE CAN FIT ON ONE  OR TWO LINES ALL CAPS</vt:lpstr>
      <vt:lpstr>COLORS USED FOR THIS YEAR’S THEME</vt:lpstr>
    </vt:vector>
  </TitlesOfParts>
  <Company>David James Group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James Group</dc:creator>
  <cp:lastModifiedBy>Microsoft Office User</cp:lastModifiedBy>
  <cp:revision>75</cp:revision>
  <dcterms:created xsi:type="dcterms:W3CDTF">2014-07-14T18:10:42Z</dcterms:created>
  <dcterms:modified xsi:type="dcterms:W3CDTF">2019-12-17T19:11:06Z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0x010100165FB8CD03D4DD4CAD7EBD067847BF38</vt:lpwstr>
  </property>
</Properties>
</file>